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9" r:id="rId4"/>
    <p:sldId id="260" r:id="rId5"/>
    <p:sldId id="283" r:id="rId6"/>
    <p:sldId id="266" r:id="rId7"/>
    <p:sldId id="267" r:id="rId8"/>
    <p:sldId id="262" r:id="rId9"/>
    <p:sldId id="276" r:id="rId10"/>
    <p:sldId id="261" r:id="rId11"/>
    <p:sldId id="263" r:id="rId12"/>
    <p:sldId id="268" r:id="rId13"/>
    <p:sldId id="270" r:id="rId14"/>
    <p:sldId id="269" r:id="rId15"/>
    <p:sldId id="264" r:id="rId16"/>
    <p:sldId id="278" r:id="rId17"/>
    <p:sldId id="280" r:id="rId18"/>
    <p:sldId id="275" r:id="rId19"/>
    <p:sldId id="274" r:id="rId20"/>
    <p:sldId id="277" r:id="rId21"/>
    <p:sldId id="271" r:id="rId22"/>
    <p:sldId id="272" r:id="rId23"/>
    <p:sldId id="282" r:id="rId24"/>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64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10364C96-6C68-440D-A222-AAEEC460C1C6}" type="slidenum">
              <a:rPr lang="en-AU" smtClean="0"/>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0364C96-6C68-440D-A222-AAEEC460C1C6}" type="slidenum">
              <a:rPr lang="en-AU" smtClean="0"/>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10364C96-6C68-440D-A222-AAEEC460C1C6}" type="slidenum">
              <a:rPr lang="en-AU" smtClean="0"/>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0364C96-6C68-440D-A222-AAEEC460C1C6}"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A3DC0C2-9676-498C-A5BC-6E08BB43D887}" type="datetimeFigureOut">
              <a:rPr lang="en-AU" smtClean="0"/>
              <a:t>14/06/2012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0364C96-6C68-440D-A222-AAEEC460C1C6}" type="slidenum">
              <a:rPr lang="en-AU" smtClean="0"/>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60000"/>
                <a:satMod val="355000"/>
              </a:schemeClr>
            </a:gs>
            <a:gs pos="54000">
              <a:schemeClr val="bg2">
                <a:tint val="85000"/>
                <a:satMod val="320000"/>
              </a:schemeClr>
            </a:gs>
            <a:gs pos="100000">
              <a:schemeClr val="bg2">
                <a:shade val="55000"/>
                <a:satMod val="300000"/>
              </a:schemeClr>
            </a:gs>
          </a:gsLst>
          <a:path path="circle">
            <a:fillToRect l="-24500" t="-20000" r="124500" b="120000"/>
          </a:path>
          <a:tileRect/>
        </a:gra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A3DC0C2-9676-498C-A5BC-6E08BB43D887}" type="datetimeFigureOut">
              <a:rPr lang="en-AU" smtClean="0"/>
              <a:t>14/06/2012</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0364C96-6C68-440D-A222-AAEEC460C1C6}" type="slidenum">
              <a:rPr lang="en-AU" smtClean="0"/>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Examination Preparation Seminar</a:t>
            </a:r>
            <a:endParaRPr lang="en-AU" dirty="0"/>
          </a:p>
        </p:txBody>
      </p:sp>
      <p:sp>
        <p:nvSpPr>
          <p:cNvPr id="3" name="Subtitle 2"/>
          <p:cNvSpPr>
            <a:spLocks noGrp="1"/>
          </p:cNvSpPr>
          <p:nvPr>
            <p:ph type="subTitle" idx="1"/>
          </p:nvPr>
        </p:nvSpPr>
        <p:spPr>
          <a:xfrm>
            <a:off x="1432560" y="1850064"/>
            <a:ext cx="7406640" cy="2875080"/>
          </a:xfrm>
        </p:spPr>
        <p:txBody>
          <a:bodyPr>
            <a:normAutofit lnSpcReduction="10000"/>
          </a:bodyPr>
          <a:lstStyle/>
          <a:p>
            <a:r>
              <a:rPr lang="en-AU" dirty="0" smtClean="0"/>
              <a:t>  </a:t>
            </a:r>
          </a:p>
          <a:p>
            <a:endParaRPr lang="en-AU" sz="8000" b="1" dirty="0"/>
          </a:p>
          <a:p>
            <a:r>
              <a:rPr lang="en-AU" sz="8000" b="1" dirty="0" smtClean="0"/>
              <a:t>Key Messages</a:t>
            </a:r>
            <a:endParaRPr lang="en-AU" sz="8000" b="1" dirty="0"/>
          </a:p>
        </p:txBody>
      </p:sp>
      <p:pic>
        <p:nvPicPr>
          <p:cNvPr id="1028" name="Picture 4" descr="C:\Users\jward1\AppData\Local\Microsoft\Windows\Temporary Internet Files\Content.IE5\EBKDCUI5\MP90043952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9" y="1340768"/>
            <a:ext cx="3384376" cy="22594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6546" y="4797152"/>
            <a:ext cx="2667000" cy="17145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168" y="4639989"/>
            <a:ext cx="2257425" cy="2028825"/>
          </a:xfrm>
          <a:prstGeom prst="rect">
            <a:avLst/>
          </a:prstGeom>
        </p:spPr>
      </p:pic>
    </p:spTree>
    <p:extLst>
      <p:ext uri="{BB962C8B-B14F-4D97-AF65-F5344CB8AC3E}">
        <p14:creationId xmlns:p14="http://schemas.microsoft.com/office/powerpoint/2010/main" val="406551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own Wellbeing</a:t>
            </a:r>
            <a:endParaRPr lang="en-AU" dirty="0"/>
          </a:p>
        </p:txBody>
      </p:sp>
      <p:sp>
        <p:nvSpPr>
          <p:cNvPr id="3" name="Content Placeholder 2"/>
          <p:cNvSpPr>
            <a:spLocks noGrp="1"/>
          </p:cNvSpPr>
          <p:nvPr>
            <p:ph idx="1"/>
          </p:nvPr>
        </p:nvSpPr>
        <p:spPr/>
        <p:txBody>
          <a:bodyPr/>
          <a:lstStyle/>
          <a:p>
            <a:r>
              <a:rPr lang="en-AU" dirty="0" smtClean="0"/>
              <a:t>Look after yourself </a:t>
            </a:r>
          </a:p>
          <a:p>
            <a:pPr marL="82296" indent="0">
              <a:buNone/>
            </a:pPr>
            <a:r>
              <a:rPr lang="en-AU" dirty="0"/>
              <a:t> </a:t>
            </a:r>
            <a:r>
              <a:rPr lang="en-AU" dirty="0" smtClean="0"/>
              <a:t>  physically</a:t>
            </a:r>
          </a:p>
          <a:p>
            <a:endParaRPr lang="en-AU" dirty="0"/>
          </a:p>
          <a:p>
            <a:r>
              <a:rPr lang="en-AU" dirty="0" smtClean="0"/>
              <a:t>Sleep, good food, </a:t>
            </a:r>
          </a:p>
          <a:p>
            <a:pPr marL="82296" indent="0">
              <a:buNone/>
            </a:pPr>
            <a:r>
              <a:rPr lang="en-AU" dirty="0"/>
              <a:t> </a:t>
            </a:r>
            <a:r>
              <a:rPr lang="en-AU" dirty="0" smtClean="0"/>
              <a:t>  exercise</a:t>
            </a:r>
          </a:p>
          <a:p>
            <a:endParaRPr lang="en-AU" dirty="0"/>
          </a:p>
          <a:p>
            <a:r>
              <a:rPr lang="en-AU" dirty="0" smtClean="0"/>
              <a:t>Caffeine </a:t>
            </a:r>
            <a:r>
              <a:rPr lang="en-AU" dirty="0" err="1" smtClean="0"/>
              <a:t>etc</a:t>
            </a:r>
            <a:r>
              <a:rPr lang="en-AU" dirty="0" smtClean="0"/>
              <a:t> is  </a:t>
            </a:r>
          </a:p>
          <a:p>
            <a:pPr marL="82296" indent="0">
              <a:buNone/>
            </a:pPr>
            <a:r>
              <a:rPr lang="en-AU" dirty="0" smtClean="0"/>
              <a:t>   not the answer!</a:t>
            </a:r>
            <a:endParaRPr lang="en-AU" dirty="0"/>
          </a:p>
        </p:txBody>
      </p:sp>
      <p:pic>
        <p:nvPicPr>
          <p:cNvPr id="5122" name="Picture 2" descr="C:\Users\jward1\AppData\Local\Microsoft\Windows\Temporary Internet Files\Content.IE5\EBKDCUI5\MP90044855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284985"/>
            <a:ext cx="4433098" cy="28824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9" y="57491"/>
            <a:ext cx="2952328" cy="3088382"/>
          </a:xfrm>
          <a:prstGeom prst="rect">
            <a:avLst/>
          </a:prstGeom>
        </p:spPr>
      </p:pic>
    </p:spTree>
    <p:extLst>
      <p:ext uri="{BB962C8B-B14F-4D97-AF65-F5344CB8AC3E}">
        <p14:creationId xmlns:p14="http://schemas.microsoft.com/office/powerpoint/2010/main" val="2871381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 Preparation (P.3)</a:t>
            </a:r>
            <a:endParaRPr lang="en-AU" dirty="0"/>
          </a:p>
        </p:txBody>
      </p:sp>
      <p:sp>
        <p:nvSpPr>
          <p:cNvPr id="3" name="Content Placeholder 2"/>
          <p:cNvSpPr>
            <a:spLocks noGrp="1"/>
          </p:cNvSpPr>
          <p:nvPr>
            <p:ph idx="1"/>
          </p:nvPr>
        </p:nvSpPr>
        <p:spPr/>
        <p:txBody>
          <a:bodyPr>
            <a:normAutofit lnSpcReduction="10000"/>
          </a:bodyPr>
          <a:lstStyle/>
          <a:p>
            <a:r>
              <a:rPr lang="en-AU" dirty="0" smtClean="0"/>
              <a:t>Poor Preparation = Poor Performance</a:t>
            </a:r>
          </a:p>
          <a:p>
            <a:r>
              <a:rPr lang="en-AU" dirty="0" smtClean="0"/>
              <a:t>Know when your exams are on </a:t>
            </a:r>
            <a:r>
              <a:rPr lang="en-AU" u="sng" dirty="0" smtClean="0"/>
              <a:t>AND</a:t>
            </a:r>
            <a:r>
              <a:rPr lang="en-AU" dirty="0" smtClean="0"/>
              <a:t> how they will look (how they will be  structured)</a:t>
            </a:r>
          </a:p>
          <a:p>
            <a:r>
              <a:rPr lang="en-AU" dirty="0" smtClean="0"/>
              <a:t>Understand different </a:t>
            </a:r>
            <a:r>
              <a:rPr lang="en-AU" u="sng" dirty="0" smtClean="0"/>
              <a:t>EXAM TERMINOLOGY</a:t>
            </a:r>
          </a:p>
          <a:p>
            <a:r>
              <a:rPr lang="en-AU" dirty="0" smtClean="0"/>
              <a:t>Know what the question is asking you to do!</a:t>
            </a:r>
          </a:p>
          <a:p>
            <a:r>
              <a:rPr lang="en-AU" dirty="0" smtClean="0"/>
              <a:t>Recognise the </a:t>
            </a:r>
            <a:r>
              <a:rPr lang="en-AU" u="sng" dirty="0" smtClean="0"/>
              <a:t>verb</a:t>
            </a:r>
            <a:r>
              <a:rPr lang="en-AU" dirty="0" smtClean="0"/>
              <a:t> and the </a:t>
            </a:r>
            <a:r>
              <a:rPr lang="en-AU" u="sng" dirty="0" smtClean="0"/>
              <a:t>subject</a:t>
            </a:r>
            <a:r>
              <a:rPr lang="en-AU" dirty="0" smtClean="0"/>
              <a:t> of the question</a:t>
            </a:r>
            <a:endParaRPr lang="en-AU" dirty="0"/>
          </a:p>
        </p:txBody>
      </p:sp>
    </p:spTree>
    <p:extLst>
      <p:ext uri="{BB962C8B-B14F-4D97-AF65-F5344CB8AC3E}">
        <p14:creationId xmlns:p14="http://schemas.microsoft.com/office/powerpoint/2010/main" val="40590896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 Preparation</a:t>
            </a:r>
            <a:endParaRPr lang="en-AU" dirty="0"/>
          </a:p>
        </p:txBody>
      </p:sp>
      <p:sp>
        <p:nvSpPr>
          <p:cNvPr id="3" name="Content Placeholder 2"/>
          <p:cNvSpPr>
            <a:spLocks noGrp="1"/>
          </p:cNvSpPr>
          <p:nvPr>
            <p:ph idx="1"/>
          </p:nvPr>
        </p:nvSpPr>
        <p:spPr/>
        <p:txBody>
          <a:bodyPr>
            <a:normAutofit fontScale="92500" lnSpcReduction="20000"/>
          </a:bodyPr>
          <a:lstStyle/>
          <a:p>
            <a:endParaRPr lang="en-AU" dirty="0" smtClean="0"/>
          </a:p>
          <a:p>
            <a:r>
              <a:rPr lang="en-AU" dirty="0" smtClean="0"/>
              <a:t>Test your Knowledge and Understanding</a:t>
            </a:r>
          </a:p>
          <a:p>
            <a:r>
              <a:rPr lang="en-AU" dirty="0" smtClean="0"/>
              <a:t>Discuss it, explain it, justify it with friends or family</a:t>
            </a:r>
          </a:p>
          <a:p>
            <a:r>
              <a:rPr lang="en-AU" dirty="0" smtClean="0"/>
              <a:t>Try answering  </a:t>
            </a:r>
            <a:r>
              <a:rPr lang="en-AU" u="sng" dirty="0" smtClean="0"/>
              <a:t>past paper questions</a:t>
            </a:r>
          </a:p>
          <a:p>
            <a:r>
              <a:rPr lang="en-AU" dirty="0" smtClean="0"/>
              <a:t>After reading a question ask:</a:t>
            </a:r>
          </a:p>
          <a:p>
            <a:pPr marL="82296" indent="0">
              <a:buNone/>
            </a:pPr>
            <a:endParaRPr lang="en-AU" dirty="0" smtClean="0"/>
          </a:p>
          <a:p>
            <a:pPr marL="82296" indent="0">
              <a:buNone/>
            </a:pPr>
            <a:r>
              <a:rPr lang="en-AU" dirty="0" smtClean="0"/>
              <a:t>1. What am I being asked to do?</a:t>
            </a:r>
          </a:p>
          <a:p>
            <a:pPr marL="82296" indent="0">
              <a:buNone/>
            </a:pPr>
            <a:r>
              <a:rPr lang="en-AU" dirty="0" smtClean="0"/>
              <a:t>2. What area of the course is it from?</a:t>
            </a:r>
          </a:p>
          <a:p>
            <a:pPr marL="82296" indent="0">
              <a:buNone/>
            </a:pPr>
            <a:r>
              <a:rPr lang="en-AU" dirty="0" smtClean="0"/>
              <a:t>3. What do I do first?</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192" y="29166"/>
            <a:ext cx="2619375" cy="1743075"/>
          </a:xfrm>
          <a:prstGeom prst="rect">
            <a:avLst/>
          </a:prstGeom>
        </p:spPr>
      </p:pic>
    </p:spTree>
    <p:extLst>
      <p:ext uri="{BB962C8B-B14F-4D97-AF65-F5344CB8AC3E}">
        <p14:creationId xmlns:p14="http://schemas.microsoft.com/office/powerpoint/2010/main" val="20278817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 Preparation</a:t>
            </a:r>
            <a:endParaRPr lang="en-AU" dirty="0"/>
          </a:p>
        </p:txBody>
      </p:sp>
      <p:sp>
        <p:nvSpPr>
          <p:cNvPr id="3" name="Content Placeholder 2"/>
          <p:cNvSpPr>
            <a:spLocks noGrp="1"/>
          </p:cNvSpPr>
          <p:nvPr>
            <p:ph idx="1"/>
          </p:nvPr>
        </p:nvSpPr>
        <p:spPr/>
        <p:txBody>
          <a:bodyPr/>
          <a:lstStyle/>
          <a:p>
            <a:r>
              <a:rPr lang="en-AU" dirty="0" smtClean="0"/>
              <a:t>Remember: Examiners cannot invent new subject material to test you on. The secret is to recognise where it fits in the big picture and identify what they are asking you to do.</a:t>
            </a:r>
          </a:p>
          <a:p>
            <a:endParaRPr lang="en-AU" dirty="0"/>
          </a:p>
        </p:txBody>
      </p:sp>
      <p:pic>
        <p:nvPicPr>
          <p:cNvPr id="3076" name="Picture 4" descr="C:\Users\jward1\AppData\Local\Microsoft\Windows\Temporary Internet Files\Content.IE5\UPUO0TO0\MP90039989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626677"/>
            <a:ext cx="3928971" cy="261829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3" y="4077072"/>
            <a:ext cx="2887226" cy="2158055"/>
          </a:xfrm>
          <a:prstGeom prst="rect">
            <a:avLst/>
          </a:prstGeom>
        </p:spPr>
      </p:pic>
    </p:spTree>
    <p:extLst>
      <p:ext uri="{BB962C8B-B14F-4D97-AF65-F5344CB8AC3E}">
        <p14:creationId xmlns:p14="http://schemas.microsoft.com/office/powerpoint/2010/main" val="3830030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Exam Terminology – Glossary of Key Terms</a:t>
            </a:r>
            <a:endParaRPr lang="en-AU" dirty="0"/>
          </a:p>
        </p:txBody>
      </p:sp>
      <p:sp>
        <p:nvSpPr>
          <p:cNvPr id="3" name="Content Placeholder 2"/>
          <p:cNvSpPr>
            <a:spLocks noGrp="1"/>
          </p:cNvSpPr>
          <p:nvPr>
            <p:ph idx="1"/>
          </p:nvPr>
        </p:nvSpPr>
        <p:spPr/>
        <p:txBody>
          <a:bodyPr/>
          <a:lstStyle/>
          <a:p>
            <a:endParaRPr lang="en-AU" dirty="0" smtClean="0"/>
          </a:p>
          <a:p>
            <a:endParaRPr lang="en-AU" dirty="0"/>
          </a:p>
          <a:p>
            <a:r>
              <a:rPr lang="en-AU" dirty="0" smtClean="0"/>
              <a:t>It is absolutely crucial that you try to develop an understanding of how to best respond to different key </a:t>
            </a:r>
            <a:r>
              <a:rPr lang="en-AU" u="sng" dirty="0" smtClean="0"/>
              <a:t>verbs</a:t>
            </a:r>
          </a:p>
          <a:p>
            <a:r>
              <a:rPr lang="en-AU" dirty="0" smtClean="0"/>
              <a:t>Your answer to a question starting with </a:t>
            </a:r>
            <a:r>
              <a:rPr lang="en-AU" u="sng" dirty="0" smtClean="0"/>
              <a:t>Explain</a:t>
            </a:r>
            <a:r>
              <a:rPr lang="en-AU" dirty="0" smtClean="0"/>
              <a:t> will be different to that starting with </a:t>
            </a:r>
            <a:r>
              <a:rPr lang="en-AU" u="sng" dirty="0" smtClean="0"/>
              <a:t>Assess</a:t>
            </a:r>
            <a:r>
              <a:rPr lang="en-AU" dirty="0" smtClean="0"/>
              <a:t> or </a:t>
            </a:r>
            <a:r>
              <a:rPr lang="en-AU" u="sng" dirty="0" smtClean="0"/>
              <a:t>Analyse</a:t>
            </a:r>
            <a:endParaRPr lang="en-AU" u="sng" dirty="0"/>
          </a:p>
        </p:txBody>
      </p:sp>
      <p:pic>
        <p:nvPicPr>
          <p:cNvPr id="12291" name="Picture 3" descr="C:\Users\jward1\AppData\Local\Microsoft\Windows\Temporary Internet Files\Content.IE5\BFAS8AGX\MP90043933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836712"/>
            <a:ext cx="2768352" cy="1808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931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Subject </a:t>
            </a:r>
            <a:r>
              <a:rPr lang="en-AU" dirty="0"/>
              <a:t>R</a:t>
            </a:r>
            <a:r>
              <a:rPr lang="en-AU" dirty="0" smtClean="0"/>
              <a:t>evision Techniques</a:t>
            </a:r>
            <a:endParaRPr lang="en-AU" dirty="0"/>
          </a:p>
        </p:txBody>
      </p:sp>
      <p:sp>
        <p:nvSpPr>
          <p:cNvPr id="3" name="Content Placeholder 2"/>
          <p:cNvSpPr>
            <a:spLocks noGrp="1"/>
          </p:cNvSpPr>
          <p:nvPr>
            <p:ph idx="1"/>
          </p:nvPr>
        </p:nvSpPr>
        <p:spPr/>
        <p:txBody>
          <a:bodyPr/>
          <a:lstStyle/>
          <a:p>
            <a:pPr marL="82296" indent="0">
              <a:buNone/>
            </a:pPr>
            <a:r>
              <a:rPr lang="en-AU" dirty="0" smtClean="0"/>
              <a:t>Form a </a:t>
            </a:r>
            <a:r>
              <a:rPr lang="en-AU" u="sng" dirty="0" smtClean="0"/>
              <a:t>Study Group </a:t>
            </a:r>
            <a:r>
              <a:rPr lang="en-AU" dirty="0" smtClean="0"/>
              <a:t>(Yes it does work)</a:t>
            </a:r>
          </a:p>
          <a:p>
            <a:endParaRPr lang="en-AU" dirty="0"/>
          </a:p>
          <a:p>
            <a:r>
              <a:rPr lang="en-AU" dirty="0" smtClean="0"/>
              <a:t>Use </a:t>
            </a:r>
            <a:r>
              <a:rPr lang="en-AU" u="sng" dirty="0" smtClean="0"/>
              <a:t>Mnemonics</a:t>
            </a:r>
          </a:p>
          <a:p>
            <a:endParaRPr lang="en-AU" dirty="0"/>
          </a:p>
          <a:p>
            <a:r>
              <a:rPr lang="en-AU" dirty="0" smtClean="0"/>
              <a:t>Know your stuff!!!!!!</a:t>
            </a: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1687" y="2132856"/>
            <a:ext cx="2619375" cy="17430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4300537"/>
            <a:ext cx="2619375" cy="1743075"/>
          </a:xfrm>
          <a:prstGeom prst="rect">
            <a:avLst/>
          </a:prstGeom>
        </p:spPr>
      </p:pic>
    </p:spTree>
    <p:extLst>
      <p:ext uri="{BB962C8B-B14F-4D97-AF65-F5344CB8AC3E}">
        <p14:creationId xmlns:p14="http://schemas.microsoft.com/office/powerpoint/2010/main" val="10567998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Subject Revision Techniques</a:t>
            </a:r>
          </a:p>
        </p:txBody>
      </p:sp>
      <p:sp>
        <p:nvSpPr>
          <p:cNvPr id="3" name="Content Placeholder 2"/>
          <p:cNvSpPr>
            <a:spLocks noGrp="1"/>
          </p:cNvSpPr>
          <p:nvPr>
            <p:ph idx="1"/>
          </p:nvPr>
        </p:nvSpPr>
        <p:spPr/>
        <p:txBody>
          <a:bodyPr/>
          <a:lstStyle/>
          <a:p>
            <a:r>
              <a:rPr lang="en-AU" u="sng" dirty="0"/>
              <a:t>Idea Maps </a:t>
            </a:r>
            <a:r>
              <a:rPr lang="en-AU" dirty="0"/>
              <a:t>are great visual learning tools</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276872"/>
            <a:ext cx="5399148" cy="4216244"/>
          </a:xfrm>
          <a:prstGeom prst="rect">
            <a:avLst/>
          </a:prstGeom>
        </p:spPr>
      </p:pic>
    </p:spTree>
    <p:extLst>
      <p:ext uri="{BB962C8B-B14F-4D97-AF65-F5344CB8AC3E}">
        <p14:creationId xmlns:p14="http://schemas.microsoft.com/office/powerpoint/2010/main" val="1884070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Mind Maps / Ideas Maps</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556791"/>
            <a:ext cx="2808312" cy="227822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2348880"/>
            <a:ext cx="4427412" cy="3320559"/>
          </a:xfrm>
          <a:prstGeom prst="rect">
            <a:avLst/>
          </a:prstGeom>
        </p:spPr>
      </p:pic>
    </p:spTree>
    <p:extLst>
      <p:ext uri="{BB962C8B-B14F-4D97-AF65-F5344CB8AC3E}">
        <p14:creationId xmlns:p14="http://schemas.microsoft.com/office/powerpoint/2010/main" val="1674521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Study Techniques &amp; Approaches</a:t>
            </a:r>
            <a:endParaRPr lang="en-AU" dirty="0"/>
          </a:p>
        </p:txBody>
      </p:sp>
      <p:sp>
        <p:nvSpPr>
          <p:cNvPr id="3" name="Content Placeholder 2"/>
          <p:cNvSpPr>
            <a:spLocks noGrp="1"/>
          </p:cNvSpPr>
          <p:nvPr>
            <p:ph idx="1"/>
          </p:nvPr>
        </p:nvSpPr>
        <p:spPr/>
        <p:txBody>
          <a:bodyPr/>
          <a:lstStyle/>
          <a:p>
            <a:r>
              <a:rPr lang="en-AU" dirty="0" smtClean="0"/>
              <a:t>Each subject has slightly different exam answer requirements. </a:t>
            </a:r>
          </a:p>
          <a:p>
            <a:r>
              <a:rPr lang="en-AU" dirty="0" smtClean="0"/>
              <a:t>This page gives you some hints at ways of approaching revision in different subjects but </a:t>
            </a:r>
            <a:r>
              <a:rPr lang="en-AU" b="1" u="sng" dirty="0" smtClean="0">
                <a:solidFill>
                  <a:srgbClr val="FF0000"/>
                </a:solidFill>
              </a:rPr>
              <a:t>check with your teachers!!!</a:t>
            </a:r>
          </a:p>
          <a:p>
            <a:r>
              <a:rPr lang="en-AU" dirty="0" smtClean="0"/>
              <a:t>The key is to talk to your teachers about the best revision methods for each of your subjects</a:t>
            </a:r>
            <a:endParaRPr lang="en-AU" dirty="0"/>
          </a:p>
        </p:txBody>
      </p:sp>
    </p:spTree>
    <p:extLst>
      <p:ext uri="{BB962C8B-B14F-4D97-AF65-F5344CB8AC3E}">
        <p14:creationId xmlns:p14="http://schemas.microsoft.com/office/powerpoint/2010/main" val="4695614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On the day of any exam</a:t>
            </a:r>
            <a:endParaRPr lang="en-AU" dirty="0"/>
          </a:p>
        </p:txBody>
      </p:sp>
      <p:sp>
        <p:nvSpPr>
          <p:cNvPr id="3" name="Content Placeholder 2"/>
          <p:cNvSpPr>
            <a:spLocks noGrp="1"/>
          </p:cNvSpPr>
          <p:nvPr>
            <p:ph idx="1"/>
          </p:nvPr>
        </p:nvSpPr>
        <p:spPr/>
        <p:txBody>
          <a:bodyPr/>
          <a:lstStyle/>
          <a:p>
            <a:r>
              <a:rPr lang="en-AU" dirty="0" smtClean="0"/>
              <a:t>Try to have a decent night’s sleep</a:t>
            </a:r>
          </a:p>
          <a:p>
            <a:pPr marL="82296" indent="0">
              <a:buNone/>
            </a:pPr>
            <a:endParaRPr lang="en-AU" dirty="0" smtClean="0"/>
          </a:p>
          <a:p>
            <a:r>
              <a:rPr lang="en-AU" dirty="0" smtClean="0"/>
              <a:t>Eat a healthy breakfast </a:t>
            </a:r>
          </a:p>
          <a:p>
            <a:endParaRPr lang="en-AU" dirty="0" smtClean="0"/>
          </a:p>
          <a:p>
            <a:r>
              <a:rPr lang="en-AU" dirty="0" smtClean="0"/>
              <a:t>Water is important – be hydrated</a:t>
            </a:r>
          </a:p>
          <a:p>
            <a:pPr marL="82296" indent="0">
              <a:buNone/>
            </a:pPr>
            <a:r>
              <a:rPr lang="en-AU" dirty="0" smtClean="0"/>
              <a:t>   Caffeine can lesson your concentration</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1996" y="260648"/>
            <a:ext cx="2340260" cy="144016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4941168"/>
            <a:ext cx="1882955" cy="125216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5889" y="1988840"/>
            <a:ext cx="1639069" cy="1639069"/>
          </a:xfrm>
          <a:prstGeom prst="rect">
            <a:avLst/>
          </a:prstGeom>
        </p:spPr>
      </p:pic>
    </p:spTree>
    <p:extLst>
      <p:ext uri="{BB962C8B-B14F-4D97-AF65-F5344CB8AC3E}">
        <p14:creationId xmlns:p14="http://schemas.microsoft.com/office/powerpoint/2010/main" val="59748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Leading up to the Exam weeks</a:t>
            </a:r>
          </a:p>
        </p:txBody>
      </p:sp>
      <p:sp>
        <p:nvSpPr>
          <p:cNvPr id="3" name="Content Placeholder 2"/>
          <p:cNvSpPr>
            <a:spLocks noGrp="1"/>
          </p:cNvSpPr>
          <p:nvPr>
            <p:ph idx="1"/>
          </p:nvPr>
        </p:nvSpPr>
        <p:spPr/>
        <p:txBody>
          <a:bodyPr/>
          <a:lstStyle/>
          <a:p>
            <a:r>
              <a:rPr lang="en-AU" dirty="0"/>
              <a:t>Disciplined Attitude</a:t>
            </a:r>
          </a:p>
          <a:p>
            <a:r>
              <a:rPr lang="en-AU" dirty="0" smtClean="0"/>
              <a:t>You only have 14 weeks of school left!</a:t>
            </a:r>
            <a:endParaRPr lang="en-A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644008" y="2636912"/>
            <a:ext cx="3294112" cy="3744416"/>
          </a:xfrm>
          <a:prstGeom prst="rect">
            <a:avLst/>
          </a:prstGeom>
        </p:spPr>
      </p:pic>
      <p:sp>
        <p:nvSpPr>
          <p:cNvPr id="5" name="Curved Right Arrow 4"/>
          <p:cNvSpPr/>
          <p:nvPr/>
        </p:nvSpPr>
        <p:spPr>
          <a:xfrm>
            <a:off x="2915816" y="2996952"/>
            <a:ext cx="1224136" cy="115212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4267" y="4078351"/>
            <a:ext cx="2466975" cy="1847850"/>
          </a:xfrm>
          <a:prstGeom prst="rect">
            <a:avLst/>
          </a:prstGeom>
        </p:spPr>
      </p:pic>
    </p:spTree>
    <p:extLst>
      <p:ext uri="{BB962C8B-B14F-4D97-AF65-F5344CB8AC3E}">
        <p14:creationId xmlns:p14="http://schemas.microsoft.com/office/powerpoint/2010/main" val="25278483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On the day of any exam</a:t>
            </a:r>
          </a:p>
        </p:txBody>
      </p:sp>
      <p:sp>
        <p:nvSpPr>
          <p:cNvPr id="3" name="Content Placeholder 2"/>
          <p:cNvSpPr>
            <a:spLocks noGrp="1"/>
          </p:cNvSpPr>
          <p:nvPr>
            <p:ph idx="1"/>
          </p:nvPr>
        </p:nvSpPr>
        <p:spPr/>
        <p:txBody>
          <a:bodyPr/>
          <a:lstStyle/>
          <a:p>
            <a:r>
              <a:rPr lang="en-AU" dirty="0"/>
              <a:t>Allow time for unexpected delays </a:t>
            </a:r>
            <a:r>
              <a:rPr lang="en-AU" dirty="0" err="1"/>
              <a:t>eg</a:t>
            </a:r>
            <a:r>
              <a:rPr lang="en-AU" dirty="0"/>
              <a:t> heavy </a:t>
            </a:r>
            <a:r>
              <a:rPr lang="en-AU" dirty="0" smtClean="0"/>
              <a:t>traffic</a:t>
            </a:r>
          </a:p>
          <a:p>
            <a:endParaRPr lang="en-AU" dirty="0"/>
          </a:p>
          <a:p>
            <a:endParaRPr lang="en-AU" dirty="0" smtClean="0"/>
          </a:p>
          <a:p>
            <a:endParaRPr lang="en-AU" dirty="0"/>
          </a:p>
          <a:p>
            <a:r>
              <a:rPr lang="en-AU" dirty="0"/>
              <a:t>Ensure you have the correct, working equipment</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2060848"/>
            <a:ext cx="2609850" cy="17526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7846" y="4797152"/>
            <a:ext cx="1902306" cy="1584176"/>
          </a:xfrm>
          <a:prstGeom prst="rect">
            <a:avLst/>
          </a:prstGeom>
        </p:spPr>
      </p:pic>
    </p:spTree>
    <p:extLst>
      <p:ext uri="{BB962C8B-B14F-4D97-AF65-F5344CB8AC3E}">
        <p14:creationId xmlns:p14="http://schemas.microsoft.com/office/powerpoint/2010/main" val="14341097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Sitting for your Exams</a:t>
            </a:r>
            <a:endParaRPr lang="en-AU" dirty="0"/>
          </a:p>
        </p:txBody>
      </p:sp>
      <p:sp>
        <p:nvSpPr>
          <p:cNvPr id="3" name="Content Placeholder 2"/>
          <p:cNvSpPr>
            <a:spLocks noGrp="1"/>
          </p:cNvSpPr>
          <p:nvPr>
            <p:ph idx="1"/>
          </p:nvPr>
        </p:nvSpPr>
        <p:spPr/>
        <p:txBody>
          <a:bodyPr/>
          <a:lstStyle/>
          <a:p>
            <a:endParaRPr lang="en-AU" dirty="0" smtClean="0"/>
          </a:p>
          <a:p>
            <a:r>
              <a:rPr lang="en-AU" dirty="0" smtClean="0"/>
              <a:t>Reading Time is crucial!</a:t>
            </a:r>
          </a:p>
          <a:p>
            <a:endParaRPr lang="en-AU" dirty="0" smtClean="0"/>
          </a:p>
          <a:p>
            <a:r>
              <a:rPr lang="en-AU" dirty="0" smtClean="0"/>
              <a:t>Beware of careless mistakes.</a:t>
            </a:r>
          </a:p>
          <a:p>
            <a:endParaRPr lang="en-AU" dirty="0"/>
          </a:p>
          <a:p>
            <a:r>
              <a:rPr lang="en-AU" dirty="0" smtClean="0"/>
              <a:t>Use all the exam time. </a:t>
            </a:r>
          </a:p>
          <a:p>
            <a:pPr marL="82296" indent="0">
              <a:buNone/>
            </a:pPr>
            <a:endParaRPr lang="en-AU" dirty="0" smtClean="0"/>
          </a:p>
          <a:p>
            <a:endParaRPr lang="en-AU" dirty="0"/>
          </a:p>
        </p:txBody>
      </p:sp>
      <p:pic>
        <p:nvPicPr>
          <p:cNvPr id="11268" name="Picture 4" descr="C:\Users\jward1\AppData\Local\Microsoft\Windows\Temporary Internet Files\Content.IE5\VAWS3SBL\MP90043939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6363" y="3068960"/>
            <a:ext cx="2569313" cy="35604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5013354"/>
            <a:ext cx="1616046" cy="1616046"/>
          </a:xfrm>
          <a:prstGeom prst="rect">
            <a:avLst/>
          </a:prstGeom>
        </p:spPr>
      </p:pic>
    </p:spTree>
    <p:extLst>
      <p:ext uri="{BB962C8B-B14F-4D97-AF65-F5344CB8AC3E}">
        <p14:creationId xmlns:p14="http://schemas.microsoft.com/office/powerpoint/2010/main" val="8086549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 Preparation Checklist </a:t>
            </a:r>
            <a:endParaRPr lang="en-AU" dirty="0"/>
          </a:p>
        </p:txBody>
      </p:sp>
      <p:sp>
        <p:nvSpPr>
          <p:cNvPr id="3" name="Content Placeholder 2"/>
          <p:cNvSpPr>
            <a:spLocks noGrp="1"/>
          </p:cNvSpPr>
          <p:nvPr>
            <p:ph idx="1"/>
          </p:nvPr>
        </p:nvSpPr>
        <p:spPr/>
        <p:txBody>
          <a:bodyPr/>
          <a:lstStyle/>
          <a:p>
            <a:r>
              <a:rPr lang="en-AU" dirty="0" smtClean="0"/>
              <a:t>This page can be used for each of your different exams and asks you some key questions about how each one is slightly different and how your preparation for each might need to vary slightly</a:t>
            </a:r>
            <a:endParaRPr lang="en-AU" dirty="0"/>
          </a:p>
        </p:txBody>
      </p:sp>
      <p:pic>
        <p:nvPicPr>
          <p:cNvPr id="14339" name="Picture 3" descr="C:\Users\jward1\AppData\Local\Microsoft\Windows\Temporary Internet Files\Content.IE5\VAWS3SBL\MP90039989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4268962"/>
            <a:ext cx="3397384" cy="22640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4077072"/>
            <a:ext cx="3312367" cy="2455928"/>
          </a:xfrm>
          <a:prstGeom prst="rect">
            <a:avLst/>
          </a:prstGeom>
        </p:spPr>
      </p:pic>
    </p:spTree>
    <p:extLst>
      <p:ext uri="{BB962C8B-B14F-4D97-AF65-F5344CB8AC3E}">
        <p14:creationId xmlns:p14="http://schemas.microsoft.com/office/powerpoint/2010/main" val="20774007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260648"/>
            <a:ext cx="5688632" cy="5976664"/>
          </a:xfrm>
        </p:spPr>
      </p:pic>
    </p:spTree>
    <p:extLst>
      <p:ext uri="{BB962C8B-B14F-4D97-AF65-F5344CB8AC3E}">
        <p14:creationId xmlns:p14="http://schemas.microsoft.com/office/powerpoint/2010/main" val="2495410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Leading up to the Exam weeks</a:t>
            </a:r>
          </a:p>
        </p:txBody>
      </p:sp>
      <p:sp>
        <p:nvSpPr>
          <p:cNvPr id="3" name="Content Placeholder 2"/>
          <p:cNvSpPr>
            <a:spLocks noGrp="1"/>
          </p:cNvSpPr>
          <p:nvPr>
            <p:ph idx="1"/>
          </p:nvPr>
        </p:nvSpPr>
        <p:spPr/>
        <p:txBody>
          <a:bodyPr/>
          <a:lstStyle/>
          <a:p>
            <a:r>
              <a:rPr lang="en-AU" dirty="0"/>
              <a:t>Disciplined Attitude</a:t>
            </a:r>
          </a:p>
          <a:p>
            <a:r>
              <a:rPr lang="en-AU" dirty="0"/>
              <a:t>You only have 14 weeks of school left</a:t>
            </a:r>
            <a:r>
              <a:rPr lang="en-AU" dirty="0" smtClean="0"/>
              <a:t>!</a:t>
            </a:r>
          </a:p>
          <a:p>
            <a:r>
              <a:rPr lang="en-AU" dirty="0" smtClean="0"/>
              <a:t>Study Actively – take the initiative – take notes, use visual planners such as idea maps, (don’t just read)</a:t>
            </a:r>
            <a:endParaRPr lang="en-AU" dirty="0"/>
          </a:p>
          <a:p>
            <a:endParaRPr lang="en-AU" dirty="0"/>
          </a:p>
        </p:txBody>
      </p:sp>
      <p:pic>
        <p:nvPicPr>
          <p:cNvPr id="6146" name="Picture 2" descr="C:\Users\jward1\AppData\Local\Microsoft\Windows\Temporary Internet Files\Content.IE5\BFAS8AGX\MP90039974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3861048"/>
            <a:ext cx="3109352" cy="207209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4417196"/>
            <a:ext cx="4405784" cy="2440804"/>
          </a:xfrm>
          <a:prstGeom prst="rect">
            <a:avLst/>
          </a:prstGeom>
        </p:spPr>
      </p:pic>
    </p:spTree>
    <p:extLst>
      <p:ext uri="{BB962C8B-B14F-4D97-AF65-F5344CB8AC3E}">
        <p14:creationId xmlns:p14="http://schemas.microsoft.com/office/powerpoint/2010/main" val="1082036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Leading up to the Exam weeks</a:t>
            </a:r>
            <a:endParaRPr lang="en-AU" dirty="0"/>
          </a:p>
        </p:txBody>
      </p:sp>
      <p:sp>
        <p:nvSpPr>
          <p:cNvPr id="3" name="Content Placeholder 2"/>
          <p:cNvSpPr>
            <a:spLocks noGrp="1"/>
          </p:cNvSpPr>
          <p:nvPr>
            <p:ph idx="1"/>
          </p:nvPr>
        </p:nvSpPr>
        <p:spPr/>
        <p:txBody>
          <a:bodyPr/>
          <a:lstStyle/>
          <a:p>
            <a:r>
              <a:rPr lang="en-AU" dirty="0"/>
              <a:t>Disciplined Attitude</a:t>
            </a:r>
          </a:p>
          <a:p>
            <a:r>
              <a:rPr lang="en-AU" dirty="0"/>
              <a:t>You only have 14 weeks of school left</a:t>
            </a:r>
            <a:r>
              <a:rPr lang="en-AU" dirty="0" smtClean="0"/>
              <a:t>!</a:t>
            </a:r>
          </a:p>
          <a:p>
            <a:r>
              <a:rPr lang="en-AU" b="1" u="sng" dirty="0" smtClean="0"/>
              <a:t>Study Actively </a:t>
            </a:r>
            <a:r>
              <a:rPr lang="en-AU" dirty="0" smtClean="0"/>
              <a:t>– take the initiative!</a:t>
            </a:r>
          </a:p>
          <a:p>
            <a:r>
              <a:rPr lang="en-AU" dirty="0" smtClean="0"/>
              <a:t>What’s wrong with doing a past paper as part of your revision?</a:t>
            </a:r>
            <a:endParaRPr lang="en-AU" dirty="0"/>
          </a:p>
          <a:p>
            <a:r>
              <a:rPr lang="en-AU" dirty="0" smtClean="0"/>
              <a:t>Try the Board of </a:t>
            </a:r>
          </a:p>
          <a:p>
            <a:pPr marL="82296" indent="0">
              <a:buNone/>
            </a:pPr>
            <a:r>
              <a:rPr lang="en-AU" dirty="0"/>
              <a:t> </a:t>
            </a:r>
            <a:r>
              <a:rPr lang="en-AU" dirty="0" smtClean="0"/>
              <a:t>  Studies website!</a:t>
            </a:r>
          </a:p>
        </p:txBody>
      </p:sp>
      <p:pic>
        <p:nvPicPr>
          <p:cNvPr id="9218" name="Picture 2" descr="C:\Users\jward1\AppData\Local\Microsoft\Windows\Temporary Internet Files\Content.IE5\UPUO0TO0\MP90044828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1" y="4124042"/>
            <a:ext cx="3563887" cy="2457116"/>
          </a:xfrm>
          <a:prstGeom prst="rect">
            <a:avLst/>
          </a:prstGeom>
          <a:noFill/>
          <a:extLst>
            <a:ext uri="{909E8E84-426E-40DD-AFC4-6F175D3DCCD1}">
              <a14:hiddenFill xmlns:a14="http://schemas.microsoft.com/office/drawing/2010/main">
                <a:solidFill>
                  <a:srgbClr val="FFFFFF"/>
                </a:solidFill>
              </a14:hiddenFill>
            </a:ext>
          </a:extLst>
        </p:spPr>
      </p:pic>
      <p:sp>
        <p:nvSpPr>
          <p:cNvPr id="4" name="Right Arrow 3"/>
          <p:cNvSpPr/>
          <p:nvPr/>
        </p:nvSpPr>
        <p:spPr>
          <a:xfrm>
            <a:off x="4283968" y="53526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50126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Leading up to the Exam weeks</a:t>
            </a:r>
          </a:p>
        </p:txBody>
      </p:sp>
      <p:sp>
        <p:nvSpPr>
          <p:cNvPr id="3" name="Content Placeholder 2"/>
          <p:cNvSpPr>
            <a:spLocks noGrp="1"/>
          </p:cNvSpPr>
          <p:nvPr>
            <p:ph idx="1"/>
          </p:nvPr>
        </p:nvSpPr>
        <p:spPr/>
        <p:txBody>
          <a:bodyPr/>
          <a:lstStyle/>
          <a:p>
            <a:r>
              <a:rPr lang="en-AU" dirty="0"/>
              <a:t>Use your time well – make up a study and revision timetable  that fits in with your essential commitments</a:t>
            </a:r>
          </a:p>
          <a:p>
            <a:pPr marL="82296" indent="0">
              <a:buNone/>
            </a:pPr>
            <a:endParaRPr lang="en-AU"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976478"/>
            <a:ext cx="7488832" cy="3505283"/>
          </a:xfrm>
          <a:prstGeom prst="rect">
            <a:avLst/>
          </a:prstGeom>
        </p:spPr>
      </p:pic>
    </p:spTree>
    <p:extLst>
      <p:ext uri="{BB962C8B-B14F-4D97-AF65-F5344CB8AC3E}">
        <p14:creationId xmlns:p14="http://schemas.microsoft.com/office/powerpoint/2010/main" val="3958541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Revision is the Key!</a:t>
            </a:r>
            <a:endParaRPr lang="en-AU" dirty="0"/>
          </a:p>
        </p:txBody>
      </p:sp>
      <p:sp>
        <p:nvSpPr>
          <p:cNvPr id="3" name="Content Placeholder 2"/>
          <p:cNvSpPr>
            <a:spLocks noGrp="1"/>
          </p:cNvSpPr>
          <p:nvPr>
            <p:ph idx="1"/>
          </p:nvPr>
        </p:nvSpPr>
        <p:spPr/>
        <p:txBody>
          <a:bodyPr/>
          <a:lstStyle/>
          <a:p>
            <a:r>
              <a:rPr lang="en-AU" dirty="0" smtClean="0"/>
              <a:t>Why? – regular </a:t>
            </a:r>
          </a:p>
          <a:p>
            <a:pPr marL="82296" indent="0">
              <a:buNone/>
            </a:pPr>
            <a:r>
              <a:rPr lang="en-AU" dirty="0" smtClean="0"/>
              <a:t>revision reinforces your long term                   memory</a:t>
            </a:r>
          </a:p>
          <a:p>
            <a:r>
              <a:rPr lang="en-AU" dirty="0" smtClean="0"/>
              <a:t>You need to link together the many “little scenes” in each of your courses to create a clear vision of the “big picture”</a:t>
            </a:r>
          </a:p>
          <a:p>
            <a:r>
              <a:rPr lang="en-AU" dirty="0" smtClean="0"/>
              <a:t>Revision creates patterns for your brain to be able to see connections and increase your understanding</a:t>
            </a:r>
            <a:endParaRPr lang="en-AU" dirty="0"/>
          </a:p>
        </p:txBody>
      </p:sp>
      <p:pic>
        <p:nvPicPr>
          <p:cNvPr id="8194" name="Picture 2" descr="C:\Users\jward1\AppData\Local\Microsoft\Windows\Temporary Internet Files\Content.IE5\EBKDCUI5\MP90043938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35321" y="404664"/>
            <a:ext cx="2264296" cy="1587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586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Revision is the Key!</a:t>
            </a:r>
          </a:p>
        </p:txBody>
      </p:sp>
      <p:sp>
        <p:nvSpPr>
          <p:cNvPr id="3" name="Content Placeholder 2"/>
          <p:cNvSpPr>
            <a:spLocks noGrp="1"/>
          </p:cNvSpPr>
          <p:nvPr>
            <p:ph idx="1"/>
          </p:nvPr>
        </p:nvSpPr>
        <p:spPr/>
        <p:txBody>
          <a:bodyPr/>
          <a:lstStyle/>
          <a:p>
            <a:r>
              <a:rPr lang="en-AU" dirty="0" smtClean="0"/>
              <a:t>You need both </a:t>
            </a:r>
            <a:r>
              <a:rPr lang="en-AU" dirty="0" smtClean="0">
                <a:solidFill>
                  <a:srgbClr val="0070C0"/>
                </a:solidFill>
              </a:rPr>
              <a:t>CONTENT and PROCESS</a:t>
            </a:r>
          </a:p>
          <a:p>
            <a:pPr marL="82296" indent="0">
              <a:buNone/>
            </a:pPr>
            <a:r>
              <a:rPr lang="en-AU" dirty="0" smtClean="0"/>
              <a:t> </a:t>
            </a:r>
          </a:p>
          <a:p>
            <a:r>
              <a:rPr lang="en-AU" b="1" u="sng" dirty="0" smtClean="0"/>
              <a:t>Content</a:t>
            </a:r>
            <a:r>
              <a:rPr lang="en-AU" dirty="0" smtClean="0"/>
              <a:t> = the course material and information</a:t>
            </a:r>
          </a:p>
          <a:p>
            <a:r>
              <a:rPr lang="en-AU" b="1" u="sng" dirty="0" smtClean="0"/>
              <a:t>Process</a:t>
            </a:r>
            <a:r>
              <a:rPr lang="en-AU" dirty="0" smtClean="0"/>
              <a:t> = the methods followed to reach decisions and solve problems. This allows you to apply your knowledge in a variety of ways to answer exam questions</a:t>
            </a:r>
            <a:endParaRPr lang="en-AU" dirty="0"/>
          </a:p>
        </p:txBody>
      </p:sp>
    </p:spTree>
    <p:extLst>
      <p:ext uri="{BB962C8B-B14F-4D97-AF65-F5344CB8AC3E}">
        <p14:creationId xmlns:p14="http://schemas.microsoft.com/office/powerpoint/2010/main" val="1541493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Your Revision</a:t>
            </a:r>
            <a:br>
              <a:rPr lang="en-AU" dirty="0" smtClean="0"/>
            </a:br>
            <a:r>
              <a:rPr lang="en-AU" dirty="0" smtClean="0"/>
              <a:t> Plan</a:t>
            </a:r>
            <a:endParaRPr lang="en-AU" dirty="0"/>
          </a:p>
        </p:txBody>
      </p:sp>
      <p:sp>
        <p:nvSpPr>
          <p:cNvPr id="3" name="Content Placeholder 2"/>
          <p:cNvSpPr>
            <a:spLocks noGrp="1"/>
          </p:cNvSpPr>
          <p:nvPr>
            <p:ph idx="1"/>
          </p:nvPr>
        </p:nvSpPr>
        <p:spPr/>
        <p:txBody>
          <a:bodyPr>
            <a:normAutofit lnSpcReduction="10000"/>
          </a:bodyPr>
          <a:lstStyle/>
          <a:p>
            <a:pPr marL="82296" indent="0">
              <a:buNone/>
            </a:pPr>
            <a:endParaRPr lang="en-AU" dirty="0" smtClean="0"/>
          </a:p>
          <a:p>
            <a:r>
              <a:rPr lang="en-AU" dirty="0" smtClean="0"/>
              <a:t>Revision is ongoing</a:t>
            </a:r>
          </a:p>
          <a:p>
            <a:pPr marL="82296" indent="0">
              <a:buNone/>
            </a:pPr>
            <a:r>
              <a:rPr lang="en-AU" dirty="0" smtClean="0"/>
              <a:t> for the next 18 weeks</a:t>
            </a:r>
          </a:p>
          <a:p>
            <a:endParaRPr lang="en-AU" dirty="0"/>
          </a:p>
          <a:p>
            <a:r>
              <a:rPr lang="en-AU" dirty="0" smtClean="0"/>
              <a:t>“Regular and Repetitious” does work!</a:t>
            </a:r>
          </a:p>
          <a:p>
            <a:pPr marL="82296" indent="0">
              <a:buNone/>
            </a:pPr>
            <a:endParaRPr lang="en-AU" dirty="0" smtClean="0"/>
          </a:p>
          <a:p>
            <a:r>
              <a:rPr lang="en-AU" dirty="0" smtClean="0"/>
              <a:t> Note taking, making lists, making ideas      maps, attempting past papers, learning quotes, examples  and formulas</a:t>
            </a:r>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60647"/>
            <a:ext cx="3657600" cy="2408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4110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Ask your teachers for specific directions and help</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08104" y="1196752"/>
            <a:ext cx="3120380" cy="3168352"/>
          </a:xfrm>
        </p:spPr>
      </p:pic>
      <p:pic>
        <p:nvPicPr>
          <p:cNvPr id="10242" name="Picture 2" descr="C:\Users\jward1\AppData\Local\Microsoft\Windows\Temporary Internet Files\Content.IE5\EBKDCUI5\MP900439504[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3185" y="1484783"/>
            <a:ext cx="2076574" cy="288032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9759" y="3645023"/>
            <a:ext cx="1800225" cy="2543175"/>
          </a:xfrm>
          <a:prstGeom prst="rect">
            <a:avLst/>
          </a:prstGeom>
        </p:spPr>
      </p:pic>
    </p:spTree>
    <p:extLst>
      <p:ext uri="{BB962C8B-B14F-4D97-AF65-F5344CB8AC3E}">
        <p14:creationId xmlns:p14="http://schemas.microsoft.com/office/powerpoint/2010/main" val="208441498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68&quot;&gt;&lt;object type=&quot;3&quot; unique_id=&quot;10069&quot;&gt;&lt;property id=&quot;20148&quot; value=&quot;5&quot;/&gt;&lt;property id=&quot;20300&quot; value=&quot;Slide 1 - &amp;quot;Examination Preparation Seminar&amp;quot;&quot;/&gt;&lt;property id=&quot;20307&quot; value=&quot;256&quot;/&gt;&lt;/object&gt;&lt;object type=&quot;3&quot; unique_id=&quot;10071&quot;&gt;&lt;property id=&quot;20148&quot; value=&quot;5&quot;/&gt;&lt;property id=&quot;20300&quot; value=&quot;Slide 2 - &amp;quot;Leading up to the Exam weeks&amp;quot;&quot;/&gt;&lt;property id=&quot;20307&quot; value=&quot;258&quot;/&gt;&lt;/object&gt;&lt;object type=&quot;3&quot; unique_id=&quot;10072&quot;&gt;&lt;property id=&quot;20148&quot; value=&quot;5&quot;/&gt;&lt;property id=&quot;20300&quot; value=&quot;Slide 3 - &amp;quot;Leading up to the Exam weeks&amp;quot;&quot;/&gt;&lt;property id=&quot;20307&quot; value=&quot;259&quot;/&gt;&lt;/object&gt;&lt;object type=&quot;3&quot; unique_id=&quot;10073&quot;&gt;&lt;property id=&quot;20148&quot; value=&quot;5&quot;/&gt;&lt;property id=&quot;20300&quot; value=&quot;Slide 4 - &amp;quot;Leading up to the Exam weeks&amp;quot;&quot;/&gt;&lt;property id=&quot;20307&quot; value=&quot;260&quot;/&gt;&lt;/object&gt;&lt;object type=&quot;3&quot; unique_id=&quot;10074&quot;&gt;&lt;property id=&quot;20148&quot; value=&quot;5&quot;/&gt;&lt;property id=&quot;20300&quot; value=&quot;Slide 10 - &amp;quot;Your own Wellbeing&amp;quot;&quot;/&gt;&lt;property id=&quot;20307&quot; value=&quot;261&quot;/&gt;&lt;/object&gt;&lt;object type=&quot;3&quot; unique_id=&quot;10075&quot;&gt;&lt;property id=&quot;20148&quot; value=&quot;5&quot;/&gt;&lt;property id=&quot;20300&quot; value=&quot;Slide 8 - &amp;quot;Your Revision&amp;#x0D;&amp;#x0A; Plan&amp;quot;&quot;/&gt;&lt;property id=&quot;20307&quot; value=&quot;262&quot;/&gt;&lt;/object&gt;&lt;object type=&quot;3&quot; unique_id=&quot;10076&quot;&gt;&lt;property id=&quot;20148&quot; value=&quot;5&quot;/&gt;&lt;property id=&quot;20300&quot; value=&quot;Slide 11 - &amp;quot;Exam Preparation (P.3)&amp;quot;&quot;/&gt;&lt;property id=&quot;20307&quot; value=&quot;263&quot;/&gt;&lt;/object&gt;&lt;object type=&quot;3&quot; unique_id=&quot;10077&quot;&gt;&lt;property id=&quot;20148&quot; value=&quot;5&quot;/&gt;&lt;property id=&quot;20300&quot; value=&quot;Slide 15 - &amp;quot;Subject Revision Techniques&amp;quot;&quot;/&gt;&lt;property id=&quot;20307&quot; value=&quot;264&quot;/&gt;&lt;/object&gt;&lt;object type=&quot;3&quot; unique_id=&quot;10123&quot;&gt;&lt;property id=&quot;20148&quot; value=&quot;5&quot;/&gt;&lt;property id=&quot;20300&quot; value=&quot;Slide 6 - &amp;quot;Revision is the Key!&amp;quot;&quot;/&gt;&lt;property id=&quot;20307&quot; value=&quot;266&quot;/&gt;&lt;/object&gt;&lt;object type=&quot;3&quot; unique_id=&quot;10124&quot;&gt;&lt;property id=&quot;20148&quot; value=&quot;5&quot;/&gt;&lt;property id=&quot;20300&quot; value=&quot;Slide 7 - &amp;quot;Revision is the Key!&amp;quot;&quot;/&gt;&lt;property id=&quot;20307&quot; value=&quot;267&quot;/&gt;&lt;/object&gt;&lt;object type=&quot;3&quot; unique_id=&quot;10251&quot;&gt;&lt;property id=&quot;20148&quot; value=&quot;5&quot;/&gt;&lt;property id=&quot;20300&quot; value=&quot;Slide 12 - &amp;quot;Exam Preparation&amp;quot;&quot;/&gt;&lt;property id=&quot;20307&quot; value=&quot;268&quot;/&gt;&lt;/object&gt;&lt;object type=&quot;3&quot; unique_id=&quot;10252&quot;&gt;&lt;property id=&quot;20148&quot; value=&quot;5&quot;/&gt;&lt;property id=&quot;20300&quot; value=&quot;Slide 13 - &amp;quot;Exam Preparation&amp;quot;&quot;/&gt;&lt;property id=&quot;20307&quot; value=&quot;270&quot;/&gt;&lt;/object&gt;&lt;object type=&quot;3&quot; unique_id=&quot;10253&quot;&gt;&lt;property id=&quot;20148&quot; value=&quot;5&quot;/&gt;&lt;property id=&quot;20300&quot; value=&quot;Slide 14 - &amp;quot;Exam Terminology – Glossary of Key Terms&amp;quot;&quot;/&gt;&lt;property id=&quot;20307&quot; value=&quot;269&quot;/&gt;&lt;/object&gt;&lt;object type=&quot;3&quot; unique_id=&quot;10254&quot;&gt;&lt;property id=&quot;20148&quot; value=&quot;5&quot;/&gt;&lt;property id=&quot;20300&quot; value=&quot;Slide 21 - &amp;quot;Sitting for your Exams&amp;quot;&quot;/&gt;&lt;property id=&quot;20307&quot; value=&quot;271&quot;/&gt;&lt;/object&gt;&lt;object type=&quot;3&quot; unique_id=&quot;10255&quot;&gt;&lt;property id=&quot;20148&quot; value=&quot;5&quot;/&gt;&lt;property id=&quot;20300&quot; value=&quot;Slide 22 - &amp;quot;Exam Preparation Checklist &amp;quot;&quot;/&gt;&lt;property id=&quot;20307&quot; value=&quot;272&quot;/&gt;&lt;/object&gt;&lt;object type=&quot;3&quot; unique_id=&quot;10337&quot;&gt;&lt;property id=&quot;20148&quot; value=&quot;5&quot;/&gt;&lt;property id=&quot;20300&quot; value=&quot;Slide 18 - &amp;quot;Study Techniques &amp;amp; Approaches&amp;quot;&quot;/&gt;&lt;property id=&quot;20307&quot; value=&quot;275&quot;/&gt;&lt;/object&gt;&lt;object type=&quot;3&quot; unique_id=&quot;10338&quot;&gt;&lt;property id=&quot;20148&quot; value=&quot;5&quot;/&gt;&lt;property id=&quot;20300&quot; value=&quot;Slide 19 - &amp;quot;On the day of any exam&amp;quot;&quot;/&gt;&lt;property id=&quot;20307&quot; value=&quot;274&quot;/&gt;&lt;/object&gt;&lt;object type=&quot;3&quot; unique_id=&quot;10361&quot;&gt;&lt;property id=&quot;20148&quot; value=&quot;5&quot;/&gt;&lt;property id=&quot;20300&quot; value=&quot;Slide 9 - &amp;quot;Ask your teachers for specific directions and help&amp;quot;&quot;/&gt;&lt;property id=&quot;20307&quot; value=&quot;276&quot;/&gt;&lt;/object&gt;&lt;object type=&quot;3&quot; unique_id=&quot;10495&quot;&gt;&lt;property id=&quot;20148&quot; value=&quot;5&quot;/&gt;&lt;property id=&quot;20300&quot; value=&quot;Slide 16 - &amp;quot;Subject Revision Techniques&amp;quot;&quot;/&gt;&lt;property id=&quot;20307&quot; value=&quot;278&quot;/&gt;&lt;/object&gt;&lt;object type=&quot;3&quot; unique_id=&quot;10496&quot;&gt;&lt;property id=&quot;20148&quot; value=&quot;5&quot;/&gt;&lt;property id=&quot;20300&quot; value=&quot;Slide 17 - &amp;quot;Mind Maps / Ideas Maps&amp;quot;&quot;/&gt;&lt;property id=&quot;20307&quot; value=&quot;280&quot;/&gt;&lt;/object&gt;&lt;object type=&quot;3&quot; unique_id=&quot;10498&quot;&gt;&lt;property id=&quot;20148&quot; value=&quot;5&quot;/&gt;&lt;property id=&quot;20300&quot; value=&quot;Slide 20 - &amp;quot;On the day of any exam&amp;quot;&quot;/&gt;&lt;property id=&quot;20307&quot; value=&quot;277&quot;/&gt;&lt;/object&gt;&lt;object type=&quot;3&quot; unique_id=&quot;10500&quot;&gt;&lt;property id=&quot;20148&quot; value=&quot;5&quot;/&gt;&lt;property id=&quot;20300&quot; value=&quot;Slide 23&quot;/&gt;&lt;property id=&quot;20307&quot; value=&quot;282&quot;/&gt;&lt;/object&gt;&lt;object type=&quot;3&quot; unique_id=&quot;10613&quot;&gt;&lt;property id=&quot;20148&quot; value=&quot;5&quot;/&gt;&lt;property id=&quot;20300&quot; value=&quot;Slide 5 - &amp;quot;Leading up to the Exam weeks&amp;quot;&quot;/&gt;&lt;property id=&quot;20307&quot; value=&quot;283&quot;/&gt;&lt;/object&gt;&lt;/object&gt;&lt;object type=&quot;8&quot; unique_id=&quot;10088&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168</TotalTime>
  <Words>695</Words>
  <Application>Microsoft Office PowerPoint</Application>
  <PresentationFormat>On-screen Show (4:3)</PresentationFormat>
  <Paragraphs>106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Examination Preparation Seminar</vt:lpstr>
      <vt:lpstr>Leading up to the Exam weeks</vt:lpstr>
      <vt:lpstr>Leading up to the Exam weeks</vt:lpstr>
      <vt:lpstr>Leading up to the Exam weeks</vt:lpstr>
      <vt:lpstr>Leading up to the Exam weeks</vt:lpstr>
      <vt:lpstr>Revision is the Key!</vt:lpstr>
      <vt:lpstr>Revision is the Key!</vt:lpstr>
      <vt:lpstr>Your Revision  Plan</vt:lpstr>
      <vt:lpstr>Ask your teachers for specific directions and help</vt:lpstr>
      <vt:lpstr>Your own Wellbeing</vt:lpstr>
      <vt:lpstr>Exam Preparation (P.3)</vt:lpstr>
      <vt:lpstr>Exam Preparation</vt:lpstr>
      <vt:lpstr>Exam Preparation</vt:lpstr>
      <vt:lpstr>Exam Terminology – Glossary of Key Terms</vt:lpstr>
      <vt:lpstr>Subject Revision Techniques</vt:lpstr>
      <vt:lpstr>Subject Revision Techniques</vt:lpstr>
      <vt:lpstr>Mind Maps / Ideas Maps</vt:lpstr>
      <vt:lpstr>Study Techniques &amp; Approaches</vt:lpstr>
      <vt:lpstr>On the day of any exam</vt:lpstr>
      <vt:lpstr>On the day of any exam</vt:lpstr>
      <vt:lpstr>Sitting for your Exams</vt:lpstr>
      <vt:lpstr>Exam Preparation Checklist </vt:lpstr>
      <vt:lpstr>PowerPoint Presentation</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Examination Preparation Seminar</dc:title>
  <dc:creator>jward1</dc:creator>
  <cp:lastModifiedBy>jward1</cp:lastModifiedBy>
  <cp:revision>25</cp:revision>
  <dcterms:created xsi:type="dcterms:W3CDTF">2012-05-17T08:17:55Z</dcterms:created>
  <dcterms:modified xsi:type="dcterms:W3CDTF">2012-06-14T05:38:36Z</dcterms:modified>
</cp:coreProperties>
</file>